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9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111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6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856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371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219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695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33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7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0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5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2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5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6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1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7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0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214847"/>
            <a:ext cx="8825658" cy="36445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Физкультурно-оздоровительные системы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0669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4954" y="1267097"/>
            <a:ext cx="4553515" cy="3694372"/>
          </a:xfrm>
        </p:spPr>
        <p:txBody>
          <a:bodyPr/>
          <a:lstStyle/>
          <a:p>
            <a:r>
              <a:rPr lang="ru-RU" b="1" dirty="0"/>
              <a:t>Рекомендации по обновлению комплекса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95559" y="1267097"/>
            <a:ext cx="5135332" cy="499001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Упражнения в комплекс следует подбирать приблизительно в следующем соотношении ½ его должны составлять упражнения для мышц рук, ¼ - для мышц туловища, остальные – для мышц ног. Обновлять комплекс упражнений, выполняемых ежедневно, целесообразно через 7 – 10 дней. При трёх занятиях в неделю – один раз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2644387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6760" y="1737119"/>
            <a:ext cx="4644954" cy="2978572"/>
          </a:xfrm>
        </p:spPr>
        <p:txBody>
          <a:bodyPr/>
          <a:lstStyle/>
          <a:p>
            <a:r>
              <a:rPr lang="ru-RU" sz="4800" b="1" dirty="0" smtClean="0"/>
              <a:t>Система М.Ф. Гриненко</a:t>
            </a:r>
            <a:endParaRPr lang="ru-RU" sz="4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78" y="2011680"/>
            <a:ext cx="5477908" cy="31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3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Общая характеристика системы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54954" y="2403567"/>
            <a:ext cx="9138577" cy="423236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По мнению автора системы, молодому человеку на мышечную работу следует расходовать в сутки от 1200 до 2000 ккал. М. Гриненко установил, что студентам – как работникам умственного труда и малоподвижного образа жизни необходимо расходовать не менее 2000 ккал в неделю, для занимающихся физической работой – не менее 1000 ккал (без учёта различных видов активного отдыха). Поскольку средством в активном отдыхе может быть выполнение физических упражнений или занятий различными видами спорта, то очень важно знать, какие </a:t>
            </a:r>
            <a:r>
              <a:rPr lang="ru-RU" sz="2200" dirty="0" err="1">
                <a:solidFill>
                  <a:schemeClr val="tx1"/>
                </a:solidFill>
              </a:rPr>
              <a:t>энергозатраты</a:t>
            </a:r>
            <a:r>
              <a:rPr lang="ru-RU" sz="2200" dirty="0">
                <a:solidFill>
                  <a:schemeClr val="tx1"/>
                </a:solidFill>
              </a:rPr>
              <a:t> потребуются на их выполнение, чтобы суммарно не передозировать физическую </a:t>
            </a:r>
            <a:r>
              <a:rPr lang="ru-RU" sz="2200" dirty="0" smtClean="0">
                <a:solidFill>
                  <a:schemeClr val="tx1"/>
                </a:solidFill>
              </a:rPr>
              <a:t>нагрузку.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68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54955" y="953589"/>
            <a:ext cx="3417045" cy="463731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Примерный расход энергии при выполнении физических упражнений для человека массой 70 кг (по М.Ф. Гриненко, 1985)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1" y="1174455"/>
            <a:ext cx="4180113" cy="50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20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54954" y="3239589"/>
            <a:ext cx="8825659" cy="323958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Полчаса оздоровительного бега со скоростью 6,5 – 9,0 км/ч или час езды на велосипеде со скоростью 9 – 10 км/ч составят дневную норму двигательной активности. Такой же расход энергии будет при сочетании 15-минутного бега со скоростью 6,0 – 6,5 км/ч и 20-минутного плавания со скоростью 1,8 – 3,0 км/ч.</a:t>
            </a:r>
          </a:p>
        </p:txBody>
      </p:sp>
    </p:spTree>
    <p:extLst>
      <p:ext uri="{BB962C8B-B14F-4D97-AF65-F5344CB8AC3E}">
        <p14:creationId xmlns:p14="http://schemas.microsoft.com/office/powerpoint/2010/main" val="2594229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4954" y="1123406"/>
            <a:ext cx="4351025" cy="3838063"/>
          </a:xfrm>
        </p:spPr>
        <p:txBody>
          <a:bodyPr>
            <a:normAutofit/>
          </a:bodyPr>
          <a:lstStyle/>
          <a:p>
            <a:r>
              <a:rPr lang="ru-RU" b="1" dirty="0"/>
              <a:t>Расход энергии при выполнении гимнастических упражнений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436" y="718456"/>
            <a:ext cx="4650669" cy="56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5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371600"/>
            <a:ext cx="4631892" cy="3589869"/>
          </a:xfrm>
        </p:spPr>
        <p:txBody>
          <a:bodyPr>
            <a:normAutofit/>
          </a:bodyPr>
          <a:lstStyle/>
          <a:p>
            <a:r>
              <a:rPr lang="ru-RU" b="1" dirty="0"/>
              <a:t>Расход энергии при выполнении гимнастических упражнений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036" y="1243421"/>
            <a:ext cx="53244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54954" y="3239589"/>
            <a:ext cx="8825659" cy="321346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Тем, у кого собственный вес превышает 70 кг, рекомендуется на каждый килограмм массы тела прибавить: 0,032 ккал/мин для 1-го и 2-го упражнения; 0,034 – для 3 – </a:t>
            </a:r>
            <a:r>
              <a:rPr lang="ru-RU" sz="2800" dirty="0" err="1">
                <a:solidFill>
                  <a:schemeClr val="tx1"/>
                </a:solidFill>
              </a:rPr>
              <a:t>го</a:t>
            </a:r>
            <a:r>
              <a:rPr lang="ru-RU" sz="2800" dirty="0">
                <a:solidFill>
                  <a:schemeClr val="tx1"/>
                </a:solidFill>
              </a:rPr>
              <a:t>; 0,038 – для 4 – </a:t>
            </a:r>
            <a:r>
              <a:rPr lang="ru-RU" sz="2800" dirty="0" err="1">
                <a:solidFill>
                  <a:schemeClr val="tx1"/>
                </a:solidFill>
              </a:rPr>
              <a:t>го</a:t>
            </a:r>
            <a:r>
              <a:rPr lang="ru-RU" sz="2800" dirty="0">
                <a:solidFill>
                  <a:schemeClr val="tx1"/>
                </a:solidFill>
              </a:rPr>
              <a:t> и т.д. Если масса меньше 70 кг – вычесть указанные величины.</a:t>
            </a:r>
          </a:p>
        </p:txBody>
      </p:sp>
    </p:spTree>
    <p:extLst>
      <p:ext uri="{BB962C8B-B14F-4D97-AF65-F5344CB8AC3E}">
        <p14:creationId xmlns:p14="http://schemas.microsoft.com/office/powerpoint/2010/main" val="1837042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3278777"/>
            <a:ext cx="8825659" cy="3357153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Подсчет оптимальных </a:t>
            </a:r>
            <a:r>
              <a:rPr lang="ru-RU" dirty="0" err="1">
                <a:solidFill>
                  <a:schemeClr val="tx1"/>
                </a:solidFill>
              </a:rPr>
              <a:t>энергозатраты</a:t>
            </a:r>
            <a:r>
              <a:rPr lang="ru-RU" dirty="0">
                <a:solidFill>
                  <a:schemeClr val="tx1"/>
                </a:solidFill>
              </a:rPr>
              <a:t> для занимающегося, масса которого 84 кг. Допустим, что из указанного перечня (прил.) выбрали 12 упражнений: 1, 5, 7, 10, 15, 16, 20, 29, 40, 43, 47 и 48-е. </a:t>
            </a:r>
            <a:r>
              <a:rPr lang="ru-RU" dirty="0" err="1">
                <a:solidFill>
                  <a:schemeClr val="tx1"/>
                </a:solidFill>
              </a:rPr>
              <a:t>Энергозатраты</a:t>
            </a:r>
            <a:r>
              <a:rPr lang="ru-RU" dirty="0">
                <a:solidFill>
                  <a:schemeClr val="tx1"/>
                </a:solidFill>
              </a:rPr>
              <a:t> на выполнение первого упражнения в течение 2 мин можно рассчитать следующим образом: 0,032 ккал/мин х (84 кг – 70 кг) = 0,448 ккал/мин; (0,448 ккал/мин + 2,25 ккал/мин) х 2 мин = 5,38 ккал. </a:t>
            </a:r>
            <a:r>
              <a:rPr lang="ru-RU" dirty="0" err="1">
                <a:solidFill>
                  <a:schemeClr val="tx1"/>
                </a:solidFill>
              </a:rPr>
              <a:t>Энергозатраты</a:t>
            </a:r>
            <a:r>
              <a:rPr lang="ru-RU" dirty="0">
                <a:solidFill>
                  <a:schemeClr val="tx1"/>
                </a:solidFill>
              </a:rPr>
              <a:t> на пятое упражнение в течение 3 мин: 0,044 ккал/мин + (84 кг – 70 кг) = 0,616 ккал/мин; (0,616 ккал/мин + 3,08 ккал/мин) х 3мин = 11,07 ккал. Таким образом, если на 10, 15,16 и 20 – е упражнения выделить по 3 мин, а на 29, 40, 43, 47, 48-е – по 4 мин, то тренировочное занятие продлится 32 мин. Общее количество </a:t>
            </a:r>
            <a:r>
              <a:rPr lang="ru-RU" dirty="0" err="1">
                <a:solidFill>
                  <a:schemeClr val="tx1"/>
                </a:solidFill>
              </a:rPr>
              <a:t>энергозатрат</a:t>
            </a:r>
            <a:r>
              <a:rPr lang="ru-RU" dirty="0">
                <a:solidFill>
                  <a:schemeClr val="tx1"/>
                </a:solidFill>
              </a:rPr>
              <a:t> составит 281,7 ккал/мин, т.е. в пределах рекомендуемого показателя</a:t>
            </a:r>
          </a:p>
        </p:txBody>
      </p:sp>
    </p:spTree>
    <p:extLst>
      <p:ext uri="{BB962C8B-B14F-4D97-AF65-F5344CB8AC3E}">
        <p14:creationId xmlns:p14="http://schemas.microsoft.com/office/powerpoint/2010/main" val="2515573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291312-8F8F-4106-8236-50D44CA0F5F2}"/>
</file>

<file path=customXml/itemProps2.xml><?xml version="1.0" encoding="utf-8"?>
<ds:datastoreItem xmlns:ds="http://schemas.openxmlformats.org/officeDocument/2006/customXml" ds:itemID="{C90ECDE9-000E-4661-BBC4-DC9E2D2B35EA}"/>
</file>

<file path=customXml/itemProps3.xml><?xml version="1.0" encoding="utf-8"?>
<ds:datastoreItem xmlns:ds="http://schemas.openxmlformats.org/officeDocument/2006/customXml" ds:itemID="{5CAD526F-C6D5-4247-A060-1E56CC3E95E1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159</TotalTime>
  <Words>483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Совет директоров</vt:lpstr>
      <vt:lpstr>Физкультурно-оздоровительные системы</vt:lpstr>
      <vt:lpstr>Система М.Ф. Гриненко</vt:lpstr>
      <vt:lpstr>Общая характеристика системы</vt:lpstr>
      <vt:lpstr>Примерный расход энергии при выполнении физических упражнений для человека массой 70 кг (по М.Ф. Гриненко, 1985)</vt:lpstr>
      <vt:lpstr>Пример</vt:lpstr>
      <vt:lpstr>Расход энергии при выполнении гимнастических упражнений</vt:lpstr>
      <vt:lpstr>Расход энергии при выполнении гимнастических упражнений</vt:lpstr>
      <vt:lpstr>Пример</vt:lpstr>
      <vt:lpstr>Пример</vt:lpstr>
      <vt:lpstr>Рекомендации по обновлению комплекса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Физкультурно-оздоровительные системы</dc:title>
  <dc:creator>Kate Petrova</dc:creator>
  <cp:lastModifiedBy>Kate Petrova</cp:lastModifiedBy>
  <cp:revision>10</cp:revision>
  <dcterms:created xsi:type="dcterms:W3CDTF">2016-04-07T19:32:05Z</dcterms:created>
  <dcterms:modified xsi:type="dcterms:W3CDTF">2016-04-07T22:11:44Z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